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3.jpg" ContentType="image/jpeg"/>
  <Override PartName="/ppt/media/image21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78" r:id="rId2"/>
    <p:sldId id="279" r:id="rId3"/>
    <p:sldId id="386" r:id="rId4"/>
    <p:sldId id="388" r:id="rId5"/>
    <p:sldId id="400" r:id="rId6"/>
    <p:sldId id="401" r:id="rId7"/>
    <p:sldId id="402" r:id="rId8"/>
    <p:sldId id="358" r:id="rId9"/>
    <p:sldId id="390" r:id="rId10"/>
    <p:sldId id="399" r:id="rId11"/>
    <p:sldId id="273" r:id="rId12"/>
    <p:sldId id="374" r:id="rId13"/>
    <p:sldId id="335" r:id="rId14"/>
    <p:sldId id="375" r:id="rId15"/>
    <p:sldId id="380" r:id="rId16"/>
    <p:sldId id="395" r:id="rId17"/>
    <p:sldId id="396" r:id="rId18"/>
    <p:sldId id="403" r:id="rId19"/>
    <p:sldId id="404" r:id="rId20"/>
    <p:sldId id="405" r:id="rId21"/>
    <p:sldId id="376" r:id="rId22"/>
    <p:sldId id="397" r:id="rId23"/>
    <p:sldId id="398" r:id="rId24"/>
    <p:sldId id="256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1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B1CB98-92EA-418C-8ADC-ACE434F02C64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3568D-BCB3-45EC-948B-597995099D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077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3568D-BCB3-45EC-948B-597995099DA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3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3568D-BCB3-45EC-948B-597995099DA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373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>
                  <a:solidFill>
                    <a:schemeClr val="bg1"/>
                  </a:solidFill>
                </a:rPr>
                <a:t> </a:t>
              </a:r>
              <a:r>
                <a:rPr lang="en-US" altLang="ko-KR" sz="100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>
                  <a:solidFill>
                    <a:schemeClr val="bg1"/>
                  </a:solidFill>
                </a:rPr>
                <a:t> </a:t>
              </a:r>
              <a:r>
                <a:rPr lang="en-US" altLang="ko-KR" sz="1000">
                  <a:solidFill>
                    <a:schemeClr val="bg1"/>
                  </a:solidFill>
                </a:rPr>
                <a:t>PowerPoint</a:t>
              </a:r>
              <a:endParaRPr lang="ko-KR" altLang="en-US" sz="1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076EB2C-89CA-4B50-920D-E6008235D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25"/>
            <a:ext cx="12192001" cy="6858000"/>
          </a:xfrm>
          <a:prstGeom prst="rect">
            <a:avLst/>
          </a:prstGeom>
        </p:spPr>
      </p:pic>
      <p:sp useBgFill="1">
        <p:nvSpPr>
          <p:cNvPr id="55" name="Rectangle 54" hidden="1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 hidden="1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78C71-EBB6-426E-B226-10A189FBC989}"/>
              </a:ext>
            </a:extLst>
          </p:cNvPr>
          <p:cNvSpPr txBox="1"/>
          <p:nvPr/>
        </p:nvSpPr>
        <p:spPr>
          <a:xfrm>
            <a:off x="4708220" y="3083530"/>
            <a:ext cx="907856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 indent="-22860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4800" b="1" i="1" dirty="0">
              <a:latin typeface="+mj-lt"/>
              <a:ea typeface="+mj-ea"/>
              <a:cs typeface="+mj-cs"/>
            </a:endParaRPr>
          </a:p>
          <a:p>
            <a:pPr indent="-22860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800" b="1" i="1" dirty="0">
                <a:latin typeface="+mj-lt"/>
                <a:ea typeface="+mj-ea"/>
                <a:cs typeface="+mj-cs"/>
              </a:rPr>
              <a:t>WS</a:t>
            </a:r>
          </a:p>
          <a:p>
            <a:pPr indent="-22860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800" b="1" i="1" dirty="0">
                <a:latin typeface="+mj-lt"/>
                <a:ea typeface="+mj-ea"/>
                <a:cs typeface="+mj-cs"/>
              </a:rPr>
              <a:t>Socket</a:t>
            </a:r>
            <a:r>
              <a:rPr lang="ko-KR" altLang="en-US" sz="4800" b="1" i="1" dirty="0">
                <a:latin typeface="+mj-lt"/>
                <a:ea typeface="+mj-ea"/>
                <a:cs typeface="+mj-cs"/>
              </a:rPr>
              <a:t> </a:t>
            </a:r>
            <a:r>
              <a:rPr lang="en-US" altLang="ko-KR" sz="4800" b="1" i="1" dirty="0">
                <a:latin typeface="+mj-lt"/>
                <a:ea typeface="+mj-ea"/>
                <a:cs typeface="+mj-cs"/>
              </a:rPr>
              <a:t>Server</a:t>
            </a:r>
          </a:p>
          <a:p>
            <a:pPr indent="-22860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800" b="1" i="1" dirty="0">
                <a:latin typeface="+mj-lt"/>
                <a:ea typeface="+mj-ea"/>
                <a:cs typeface="+mj-cs"/>
              </a:rPr>
              <a:t>사용 설명서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416733" y="159116"/>
            <a:ext cx="932515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사용중인 포트번호 확인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(GET)-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변경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최신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B7A3FA6-4CC8-4CFA-8E8D-C154072D7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055" y="1077574"/>
            <a:ext cx="9093199" cy="493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554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5DA8A2-9272-4119-B6D2-484CA6B81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544911" y="3708260"/>
              <a:ext cx="5432898" cy="1877764"/>
              <a:chOff x="2546203" y="2021840"/>
              <a:chExt cx="7397818" cy="255690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47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2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2546203" y="3447195"/>
                <a:ext cx="7397818" cy="113154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4800" b="1" dirty="0" err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Ws</a:t>
                </a:r>
                <a:r>
                  <a:rPr lang="en-US" altLang="ko-KR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서버 연결 확인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937558" y="214440"/>
            <a:ext cx="82778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Ws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소켓서버 연결 확인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BA15DE-4BFC-4C9F-855D-7453742A4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12" y="1185202"/>
            <a:ext cx="10161034" cy="472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75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DD7B76-61C6-44AD-89A1-6D11FB95B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88034" cy="6858001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33F567D-3CE0-4BE8-8234-E0056CD76665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61A73A-42AB-46FF-BC14-6DA74140CD91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C1D386F-7E68-4857-BC61-B03FD78A28EE}"/>
                </a:ext>
              </a:extLst>
            </p:cNvPr>
            <p:cNvGrpSpPr/>
            <p:nvPr/>
          </p:nvGrpSpPr>
          <p:grpSpPr>
            <a:xfrm>
              <a:off x="657910" y="3708260"/>
              <a:ext cx="4407693" cy="1781293"/>
              <a:chOff x="2700072" y="2021840"/>
              <a:chExt cx="6001836" cy="2425541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70789B-7660-486B-8AC0-07D2A217057B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49" cy="7124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3 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DD23EF-9178-4DE6-AE51-40664BDCBCFD}"/>
                  </a:ext>
                </a:extLst>
              </p:cNvPr>
              <p:cNvSpPr txBox="1"/>
              <p:nvPr/>
            </p:nvSpPr>
            <p:spPr>
              <a:xfrm>
                <a:off x="3964870" y="3315834"/>
                <a:ext cx="4737038" cy="113154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메시지 전송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5347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937558" y="214440"/>
            <a:ext cx="82778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Ws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소켓 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메세지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DDA7F5-6688-4EFE-A7DF-721F63A87367}"/>
              </a:ext>
            </a:extLst>
          </p:cNvPr>
          <p:cNvSpPr txBox="1"/>
          <p:nvPr/>
        </p:nvSpPr>
        <p:spPr>
          <a:xfrm>
            <a:off x="2046649" y="5176430"/>
            <a:ext cx="81890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위 사진처럼 </a:t>
            </a:r>
            <a:r>
              <a:rPr lang="en-US" altLang="ko-KR" sz="2000" dirty="0"/>
              <a:t>1:1 </a:t>
            </a:r>
            <a:r>
              <a:rPr lang="ko-KR" altLang="en-US" sz="2000" dirty="0"/>
              <a:t>문의를 할 수 있게 함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타사</a:t>
            </a:r>
            <a:r>
              <a:rPr lang="en-US" altLang="ko-KR" sz="2000" dirty="0"/>
              <a:t>- </a:t>
            </a:r>
            <a:r>
              <a:rPr lang="ko-KR" altLang="en-US" sz="2000" dirty="0" err="1"/>
              <a:t>비알랩과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센솔루션코리아만</a:t>
            </a:r>
            <a:r>
              <a:rPr lang="ko-KR" altLang="en-US" sz="2000" dirty="0"/>
              <a:t> 사이트에 문의하기가 있음</a:t>
            </a:r>
            <a:r>
              <a:rPr lang="en-US" altLang="ko-KR" sz="2000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447CFD6-49DF-4E1C-8DB1-C44881F9A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53" y="1163841"/>
            <a:ext cx="10926619" cy="497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19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47DE29-5F9D-4E86-BD9A-402350405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33F567D-3CE0-4BE8-8234-E0056CD76665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61A73A-42AB-46FF-BC14-6DA74140CD91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C1D386F-7E68-4857-BC61-B03FD78A28EE}"/>
                </a:ext>
              </a:extLst>
            </p:cNvPr>
            <p:cNvGrpSpPr/>
            <p:nvPr/>
          </p:nvGrpSpPr>
          <p:grpSpPr>
            <a:xfrm>
              <a:off x="657911" y="3708260"/>
              <a:ext cx="4758846" cy="1929073"/>
              <a:chOff x="2700072" y="2021840"/>
              <a:chExt cx="6479992" cy="2626770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70789B-7660-486B-8AC0-07D2A217057B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49" cy="7124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4 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DD23EF-9178-4DE6-AE51-40664BDCBCFD}"/>
                  </a:ext>
                </a:extLst>
              </p:cNvPr>
              <p:cNvSpPr txBox="1"/>
              <p:nvPr/>
            </p:nvSpPr>
            <p:spPr>
              <a:xfrm>
                <a:off x="3310171" y="3517063"/>
                <a:ext cx="5869893" cy="113154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ko-KR" altLang="en-US" sz="4800" b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서버 포트 삭제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5600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771823" y="174504"/>
            <a:ext cx="82778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 포트 종료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7993BA-40AB-476A-B061-EBD07F267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379" y="1129886"/>
            <a:ext cx="6984657" cy="517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30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208404" y="183740"/>
            <a:ext cx="990755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 포트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DB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삭제 확인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E5FEC8-A1DE-45BA-B07E-68EBD837A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054" y="1291597"/>
            <a:ext cx="9088582" cy="479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975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208404" y="183740"/>
            <a:ext cx="990755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 포트 동시삭제 구현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–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최신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(Local)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C0140A39-EFC9-D679-D3C8-71C491D39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743" y="1120650"/>
            <a:ext cx="8588829" cy="495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835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208404" y="183740"/>
            <a:ext cx="990755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 포트 동시삭제 구현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–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최신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배포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console)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DABD92-1726-0CE7-5576-F5F30711D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028" y="1120650"/>
            <a:ext cx="8069943" cy="518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79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0368D86-12DE-4DDD-8265-3E0BC9A279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39C14-DAA4-4C3C-A0D8-AAD40B4FC90A}"/>
              </a:ext>
            </a:extLst>
          </p:cNvPr>
          <p:cNvSpPr txBox="1"/>
          <p:nvPr/>
        </p:nvSpPr>
        <p:spPr>
          <a:xfrm flipH="1">
            <a:off x="1976119" y="1225788"/>
            <a:ext cx="317500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68A564-5C93-444C-9BB7-66C25FFD4D94}"/>
              </a:ext>
            </a:extLst>
          </p:cNvPr>
          <p:cNvGrpSpPr/>
          <p:nvPr/>
        </p:nvGrpSpPr>
        <p:grpSpPr>
          <a:xfrm>
            <a:off x="836507" y="3563237"/>
            <a:ext cx="4072269" cy="523220"/>
            <a:chOff x="1191929" y="2733040"/>
            <a:chExt cx="4072269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B1ABA3-7F9C-4EAF-A909-EDBE8DD7EEB9}"/>
                </a:ext>
              </a:extLst>
            </p:cNvPr>
            <p:cNvSpPr txBox="1"/>
            <p:nvPr/>
          </p:nvSpPr>
          <p:spPr>
            <a:xfrm>
              <a:off x="1191929" y="2733040"/>
              <a:ext cx="6848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#2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64467-7DB3-4E18-9C95-D9A65B2E35BB}"/>
                </a:ext>
              </a:extLst>
            </p:cNvPr>
            <p:cNvSpPr txBox="1"/>
            <p:nvPr/>
          </p:nvSpPr>
          <p:spPr>
            <a:xfrm>
              <a:off x="1976118" y="2733040"/>
              <a:ext cx="3288080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서버 연결확인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(WS)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BDC3F1-5C57-49E7-92D1-035A63CFD9BA}"/>
              </a:ext>
            </a:extLst>
          </p:cNvPr>
          <p:cNvGrpSpPr/>
          <p:nvPr/>
        </p:nvGrpSpPr>
        <p:grpSpPr>
          <a:xfrm>
            <a:off x="836507" y="4279088"/>
            <a:ext cx="3730739" cy="523220"/>
            <a:chOff x="1191929" y="2733040"/>
            <a:chExt cx="3649106" cy="42355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C98ED1-F442-4E67-8FC9-E511EE5540F0}"/>
                </a:ext>
              </a:extLst>
            </p:cNvPr>
            <p:cNvSpPr txBox="1"/>
            <p:nvPr/>
          </p:nvSpPr>
          <p:spPr>
            <a:xfrm>
              <a:off x="1191929" y="2733040"/>
              <a:ext cx="669819" cy="4235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#3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4DEFE-BC42-48FF-848C-EF9A07A773CF}"/>
                </a:ext>
              </a:extLst>
            </p:cNvPr>
            <p:cNvSpPr txBox="1"/>
            <p:nvPr/>
          </p:nvSpPr>
          <p:spPr>
            <a:xfrm>
              <a:off x="1976118" y="2733040"/>
              <a:ext cx="2864917" cy="423559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메시지 전송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(WS)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21" name="그림 20" descr="실내, 장치이(가) 표시된 사진">
            <a:extLst>
              <a:ext uri="{FF2B5EF4-FFF2-40B4-BE49-F238E27FC236}">
                <a16:creationId xmlns:a16="http://schemas.microsoft.com/office/drawing/2014/main" id="{D4C9F039-1F22-8693-7E7A-B6BB4EEB1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0"/>
            <a:ext cx="6096000" cy="68580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AB4750BD-6574-CE3B-9B8A-C67368A84634}"/>
              </a:ext>
            </a:extLst>
          </p:cNvPr>
          <p:cNvGrpSpPr/>
          <p:nvPr/>
        </p:nvGrpSpPr>
        <p:grpSpPr>
          <a:xfrm>
            <a:off x="836508" y="2893566"/>
            <a:ext cx="4674523" cy="523220"/>
            <a:chOff x="1191929" y="2733040"/>
            <a:chExt cx="4572237" cy="42355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2BA6A1A-5088-0F40-0AE7-B3F06BCF0064}"/>
                </a:ext>
              </a:extLst>
            </p:cNvPr>
            <p:cNvSpPr txBox="1"/>
            <p:nvPr/>
          </p:nvSpPr>
          <p:spPr>
            <a:xfrm>
              <a:off x="1191929" y="2733040"/>
              <a:ext cx="669819" cy="4235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#1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D9AF5EE-47C6-A95E-DC20-6A54061D20D9}"/>
                </a:ext>
              </a:extLst>
            </p:cNvPr>
            <p:cNvSpPr txBox="1"/>
            <p:nvPr/>
          </p:nvSpPr>
          <p:spPr>
            <a:xfrm>
              <a:off x="1976118" y="2733040"/>
              <a:ext cx="3788048" cy="423559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사용 중 포트확인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(GET)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CD05D0F-063C-40AA-ADE0-D4675804558F}"/>
              </a:ext>
            </a:extLst>
          </p:cNvPr>
          <p:cNvGrpSpPr/>
          <p:nvPr/>
        </p:nvGrpSpPr>
        <p:grpSpPr>
          <a:xfrm>
            <a:off x="836507" y="5004175"/>
            <a:ext cx="4216449" cy="523220"/>
            <a:chOff x="1191929" y="2733040"/>
            <a:chExt cx="4124188" cy="42355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91D06C-F9C9-4A78-8BD1-DE29CBACF612}"/>
                </a:ext>
              </a:extLst>
            </p:cNvPr>
            <p:cNvSpPr txBox="1"/>
            <p:nvPr/>
          </p:nvSpPr>
          <p:spPr>
            <a:xfrm>
              <a:off x="1191929" y="2733040"/>
              <a:ext cx="669819" cy="4235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#4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C5DEAC-C7F6-4D19-AAA7-406D691CDF99}"/>
                </a:ext>
              </a:extLst>
            </p:cNvPr>
            <p:cNvSpPr txBox="1"/>
            <p:nvPr/>
          </p:nvSpPr>
          <p:spPr>
            <a:xfrm>
              <a:off x="1976118" y="2733040"/>
              <a:ext cx="3339999" cy="423559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서버 포트 삭제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(WS)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1C7C282-5F34-4530-8F6A-2375925A6DFE}"/>
              </a:ext>
            </a:extLst>
          </p:cNvPr>
          <p:cNvGrpSpPr/>
          <p:nvPr/>
        </p:nvGrpSpPr>
        <p:grpSpPr>
          <a:xfrm>
            <a:off x="827270" y="5669418"/>
            <a:ext cx="4464912" cy="523231"/>
            <a:chOff x="1191929" y="2733040"/>
            <a:chExt cx="4367224" cy="42357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1CF0F64-3130-496A-9435-75FF0FC5CA1C}"/>
                </a:ext>
              </a:extLst>
            </p:cNvPr>
            <p:cNvSpPr txBox="1"/>
            <p:nvPr/>
          </p:nvSpPr>
          <p:spPr>
            <a:xfrm>
              <a:off x="1191929" y="2733040"/>
              <a:ext cx="669820" cy="4235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#5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2D7D87-C5FC-485D-AC26-1ECFF3E87FD7}"/>
                </a:ext>
              </a:extLst>
            </p:cNvPr>
            <p:cNvSpPr txBox="1"/>
            <p:nvPr/>
          </p:nvSpPr>
          <p:spPr>
            <a:xfrm>
              <a:off x="1976118" y="2733049"/>
              <a:ext cx="3583035" cy="423561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서버 업데이트 후 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API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FA46E8D-EF6C-4ED1-8C10-312D7FF52F70}"/>
              </a:ext>
            </a:extLst>
          </p:cNvPr>
          <p:cNvGrpSpPr/>
          <p:nvPr/>
        </p:nvGrpSpPr>
        <p:grpSpPr>
          <a:xfrm>
            <a:off x="836508" y="2206054"/>
            <a:ext cx="3717915" cy="523220"/>
            <a:chOff x="1191929" y="2733040"/>
            <a:chExt cx="3636560" cy="42355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5E04122-A3D7-4D86-923E-6354FA8BADD4}"/>
                </a:ext>
              </a:extLst>
            </p:cNvPr>
            <p:cNvSpPr txBox="1"/>
            <p:nvPr/>
          </p:nvSpPr>
          <p:spPr>
            <a:xfrm>
              <a:off x="1191929" y="2733040"/>
              <a:ext cx="669818" cy="4235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#0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E73FB7-3D38-4F68-A51F-B35FC52DB507}"/>
                </a:ext>
              </a:extLst>
            </p:cNvPr>
            <p:cNvSpPr txBox="1"/>
            <p:nvPr/>
          </p:nvSpPr>
          <p:spPr>
            <a:xfrm>
              <a:off x="1976118" y="2733040"/>
              <a:ext cx="2852371" cy="423559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서버 생성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(POST)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3159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208404" y="183740"/>
            <a:ext cx="990755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 포트 동시삭제 구현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–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최신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배포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test)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F6B9EFF-9990-8669-0C3F-9C4260D13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34" y="1019330"/>
            <a:ext cx="6033489" cy="521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19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B80754E-389E-4B8C-9C07-9D72C027C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81"/>
            <a:ext cx="12192001" cy="685769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33F567D-3CE0-4BE8-8234-E0056CD76665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61A73A-42AB-46FF-BC14-6DA74140CD91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C1D386F-7E68-4857-BC61-B03FD78A28EE}"/>
                </a:ext>
              </a:extLst>
            </p:cNvPr>
            <p:cNvGrpSpPr/>
            <p:nvPr/>
          </p:nvGrpSpPr>
          <p:grpSpPr>
            <a:xfrm>
              <a:off x="657910" y="3708260"/>
              <a:ext cx="5166131" cy="2335627"/>
              <a:chOff x="2700072" y="2021840"/>
              <a:chExt cx="7034574" cy="318036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70789B-7660-486B-8AC0-07D2A217057B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48" cy="7124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5 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DD23EF-9178-4DE6-AE51-40664BDCBCFD}"/>
                  </a:ext>
                </a:extLst>
              </p:cNvPr>
              <p:cNvSpPr txBox="1"/>
              <p:nvPr/>
            </p:nvSpPr>
            <p:spPr>
              <a:xfrm>
                <a:off x="3026576" y="3064838"/>
                <a:ext cx="6708070" cy="213736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서버 업데이트</a:t>
                </a:r>
                <a:r>
                  <a:rPr lang="en-US" altLang="ko-KR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후</a:t>
                </a:r>
                <a:endParaRPr lang="en-US" altLang="ko-KR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소켓서버 재시작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39582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208403" y="183740"/>
            <a:ext cx="1049406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 업데이트 후 기존 생성된 소켓서버 재시작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79030C-75F6-45C4-8D1D-D19636A83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946" y="1120650"/>
            <a:ext cx="9215727" cy="5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86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208403" y="183740"/>
            <a:ext cx="1049406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 업데이트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–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중복사용 시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2C25B8-09A1-4325-B579-A85A0072D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61" y="1307761"/>
            <a:ext cx="10756611" cy="464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17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71AAD3-B8B2-4F4F-8FAB-44D5AA404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2D3D4C-34D5-4757-902B-8FD37A08292F}"/>
              </a:ext>
            </a:extLst>
          </p:cNvPr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923CD-8C24-4572-B06D-8B46FA292958}"/>
              </a:ext>
            </a:extLst>
          </p:cNvPr>
          <p:cNvSpPr txBox="1"/>
          <p:nvPr/>
        </p:nvSpPr>
        <p:spPr>
          <a:xfrm>
            <a:off x="4399072" y="3013501"/>
            <a:ext cx="34243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lang="en-US" altLang="ko-KR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736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10" y="3708260"/>
              <a:ext cx="3926891" cy="1750143"/>
              <a:chOff x="2700072" y="2021840"/>
              <a:chExt cx="5347156" cy="2383124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54" cy="7124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0 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4443036" y="3273417"/>
                <a:ext cx="3604192" cy="113154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서버생성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2135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0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730774" y="159116"/>
            <a:ext cx="82778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서버생성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(POST) -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초기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B71DD5-9928-4945-BFBF-4CF06E266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408" y="1145274"/>
            <a:ext cx="8795183" cy="521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71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0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730774" y="159116"/>
            <a:ext cx="82778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서버생성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(POST)-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변경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최신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A773CF-0813-44A0-9626-F4C2DA53C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27" y="1283137"/>
            <a:ext cx="11627413" cy="48220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79D4A8C-7E68-4FF2-8A50-161A72A4FC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524" y="1113223"/>
            <a:ext cx="4447816" cy="351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09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0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730774" y="159116"/>
            <a:ext cx="82778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서버생성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(POST) DB-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변경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최신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3F879E-4A6F-4234-8FFF-B1F19FE46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86" y="1145274"/>
            <a:ext cx="9246524" cy="503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32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0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730773" y="159116"/>
            <a:ext cx="921431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서버생성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(POST) PORT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차단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-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변경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최신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E12C1D-E718-44A3-B513-C047B5F5B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2" y="1653196"/>
            <a:ext cx="10852727" cy="405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95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11" y="3708260"/>
              <a:ext cx="4650647" cy="2341029"/>
              <a:chOff x="2700072" y="2021840"/>
              <a:chExt cx="6332680" cy="3187718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51" cy="7124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1 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3457513" y="3072193"/>
                <a:ext cx="5575239" cy="21373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사용 중 </a:t>
                </a:r>
                <a:endParaRPr lang="en-US" altLang="ko-KR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포트번호 확인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4059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416733" y="159116"/>
            <a:ext cx="895570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사용중인 포트번호 확인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(GET)-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초기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700F56-2A84-4708-9836-C9B6B8D63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442" y="1283137"/>
            <a:ext cx="9114993" cy="501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53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6232</TotalTime>
  <Words>253</Words>
  <Application>Microsoft Office PowerPoint</Application>
  <PresentationFormat>와이드스크린</PresentationFormat>
  <Paragraphs>67</Paragraphs>
  <Slides>24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7298</cp:lastModifiedBy>
  <cp:revision>730</cp:revision>
  <dcterms:created xsi:type="dcterms:W3CDTF">2019-12-23T00:32:35Z</dcterms:created>
  <dcterms:modified xsi:type="dcterms:W3CDTF">2023-04-17T13:30:08Z</dcterms:modified>
</cp:coreProperties>
</file>